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213014-2841-40F1-939B-310E26A45AF8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573C7E-DF51-49CF-BA32-810A6BB83A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1321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73C7E-DF51-49CF-BA32-810A6BB83AEB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1536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4332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2842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236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3607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114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0404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4926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1618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3214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2161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797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4535223-A5F9-47B5-ADB7-BFA7E8C12CCC}" type="datetimeFigureOut">
              <a:rPr lang="pt-BR" smtClean="0"/>
              <a:t>22/09/2025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0B7A8D1-4034-461C-8AD5-6F69E42E738E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2556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7B1DEA-7BB7-8580-7F6D-AB812332B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-1012721"/>
            <a:ext cx="8676222" cy="3200400"/>
          </a:xfrm>
        </p:spPr>
        <p:txBody>
          <a:bodyPr>
            <a:normAutofit/>
          </a:bodyPr>
          <a:lstStyle/>
          <a:p>
            <a:r>
              <a:rPr lang="pt-BR" sz="6600" b="1" dirty="0"/>
              <a:t>Atividade 1 Cesta Básica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6CD25E-3898-347E-BAA9-2670E58316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899287"/>
            <a:ext cx="12192000" cy="2410132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tx1"/>
                </a:solidFill>
                <a:latin typeface="+mn-lt"/>
              </a:rPr>
              <a:t>Curso: Análise e desenvolvimento de sistemas</a:t>
            </a:r>
          </a:p>
          <a:p>
            <a:pPr algn="ctr"/>
            <a:r>
              <a:rPr lang="pt-BR" b="1" dirty="0">
                <a:solidFill>
                  <a:schemeClr val="tx1"/>
                </a:solidFill>
                <a:latin typeface="+mn-lt"/>
              </a:rPr>
              <a:t>Disciplina: Algoritmos e Pensamento Computacional - Turma_003</a:t>
            </a:r>
          </a:p>
          <a:p>
            <a:pPr algn="ctr"/>
            <a:r>
              <a:rPr lang="pt-BR" b="1" dirty="0">
                <a:solidFill>
                  <a:schemeClr val="tx1"/>
                </a:solidFill>
                <a:latin typeface="+mn-lt"/>
              </a:rPr>
              <a:t>Autor: Deivid de Sena Costa Caldas</a:t>
            </a:r>
          </a:p>
          <a:p>
            <a:pPr algn="ctr"/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936337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AC532F4-F9DF-E85D-D67C-7462A8DF9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07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07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58BADD-FA9E-3C59-BF49-5A168BC95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548" y="0"/>
            <a:ext cx="10515600" cy="1720645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2400" b="1" dirty="0"/>
              <a:t>Caso o usuário seleciona a opção 3 o programa irá exibir a mensagem “Obrigado por usar o programa!, Aqui Está Seu Relatório:” e logo em seguida o relatório com os produtos adicionados uma mensagem de encerramento e assim finalizando o loop.</a:t>
            </a:r>
          </a:p>
          <a:p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B8952E1-208D-A1A4-FFD7-3A5663AA4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1642"/>
            <a:ext cx="12192000" cy="522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27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5D703E-3251-642A-4E86-63B89391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257" y="-2"/>
            <a:ext cx="10515600" cy="865239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2400" b="1" dirty="0"/>
              <a:t>Saída da opção 3</a:t>
            </a:r>
          </a:p>
          <a:p>
            <a:pPr algn="just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8273D61-4C84-7760-9397-3767551E0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2618"/>
            <a:ext cx="12192000" cy="642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212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205AAC-366C-ED2A-92A0-05402881D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755" y="0"/>
            <a:ext cx="10515600" cy="707923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Saída caso o usuário selecione uma opção inválida.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5F7E249-4A8E-D7D0-DF16-7058B4DB6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7923"/>
            <a:ext cx="12192000" cy="493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003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6A54BA-1EB8-5B48-456E-FCFC316F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78426"/>
          </a:xfrm>
        </p:spPr>
        <p:txBody>
          <a:bodyPr>
            <a:normAutofit fontScale="90000"/>
          </a:bodyPr>
          <a:lstStyle/>
          <a:p>
            <a:r>
              <a:rPr lang="pt-BR" dirty="0"/>
              <a:t>3 - Tratamento de exceções e erros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DD8CB7-A3E4-CBA8-83D3-09E268D54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8427"/>
            <a:ext cx="10515600" cy="1288025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2400" b="1" dirty="0"/>
              <a:t> Para facilitar a utilização do programa utilizei um método de limpeza da tela sempre que o usuário finalizar uma operação, assim a tela não fica com excesso de informações facilitando a visualização.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A5F687E-F260-BFC4-5316-818F02EDD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6452"/>
            <a:ext cx="12192000" cy="510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036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9C83C4-9F9C-6557-8D79-67F4A17FA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736" y="0"/>
            <a:ext cx="10515600" cy="4351338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2400" b="1" dirty="0"/>
              <a:t>No tratamento de erros caso o usuário insira um valor errado no preço do produto o programa mostra que o valor inserido é invalido e retorna a opção de inserir o preço.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11A270C-1247-D546-9ACC-2DF1AD04F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8194"/>
            <a:ext cx="12192000" cy="586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0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1C012D-B8A2-91E9-9B86-22ABA0388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58" y="0"/>
            <a:ext cx="10515600" cy="491613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sz="2400" b="1" dirty="0"/>
              <a:t>4 - O ultimo passo foi criar um arquivo executável para fácil utilização do programa.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7CD96B5-9655-9E2E-618D-A82859C94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8594"/>
            <a:ext cx="12192000" cy="618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931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50EF6C3-82A2-C7D5-6751-B67BAB5A2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823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046BD1-B78A-46E3-ED10-F9C72300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5 – Link do código no </a:t>
            </a:r>
            <a:r>
              <a:rPr lang="pt-BR" dirty="0" err="1"/>
              <a:t>GigHub</a:t>
            </a:r>
            <a:r>
              <a:rPr lang="pt-BR" dirty="0"/>
              <a:t>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C8A133A-AB9F-E677-FC51-F185372E58F6}"/>
              </a:ext>
            </a:extLst>
          </p:cNvPr>
          <p:cNvSpPr txBox="1"/>
          <p:nvPr/>
        </p:nvSpPr>
        <p:spPr>
          <a:xfrm>
            <a:off x="1179871" y="2182761"/>
            <a:ext cx="9975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https://github.com/Deivid-Sena-DSC/Atividade1_CestaBasica</a:t>
            </a:r>
          </a:p>
        </p:txBody>
      </p:sp>
    </p:spTree>
    <p:extLst>
      <p:ext uri="{BB962C8B-B14F-4D97-AF65-F5344CB8AC3E}">
        <p14:creationId xmlns:p14="http://schemas.microsoft.com/office/powerpoint/2010/main" val="3338084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49878E-FDF1-EC6F-CBE8-FAF897554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6000" b="1" dirty="0"/>
              <a:t>Sumário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1BCFC5-4369-17AD-13EE-DD4C81C43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973" y="1845734"/>
            <a:ext cx="11611897" cy="3031066"/>
          </a:xfrm>
        </p:spPr>
        <p:txBody>
          <a:bodyPr/>
          <a:lstStyle/>
          <a:p>
            <a:pPr marL="514350" indent="-514350" algn="just">
              <a:buFont typeface="+mj-lt"/>
              <a:buAutoNum type="arabicPeriod"/>
            </a:pPr>
            <a:r>
              <a:rPr lang="pt-BR" sz="3200" b="1" dirty="0"/>
              <a:t>Introdução e explicação do exercício.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sz="3200" b="1" dirty="0"/>
              <a:t>Explicação da lógica, demonstração da lógica e saída do código.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sz="3200" b="1" dirty="0"/>
              <a:t>Tratamento de exceções e erros.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sz="3200" b="1" dirty="0"/>
              <a:t>Criação do Arquivo Executável.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sz="3200" b="1" dirty="0"/>
              <a:t>Link no GitHub</a:t>
            </a:r>
            <a:endParaRPr lang="pt-BR" dirty="0"/>
          </a:p>
          <a:p>
            <a:pPr marL="514350" indent="-51435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64522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68751-9961-CF65-8375-C6EC35DDC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4000" b="1" dirty="0"/>
              <a:t>1 - Explicações sobre o exercício</a:t>
            </a:r>
            <a:r>
              <a:rPr lang="pt-BR" sz="5400" b="1" dirty="0"/>
              <a:t>	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70181C6-E612-0E99-2A80-C93949DFC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2400" b="1" dirty="0"/>
              <a:t>Objetivo da Atividade é exercitar a lógica de programação por meio de pseudocódigo para resolver um problema real e atual do cotidiano brasileiro: o monitoramento dos preços da cesta básica.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b="1" dirty="0"/>
              <a:t> O desafio consiste em aplicar estruturas de decisão, manipulação de variáveis e entradas simples para simular uma ferramenta de análise de variação de preços.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2400" b="1" dirty="0"/>
              <a:t>O algoritmo deve ler: nome do produto, preço anterior e preço atual. Calcular a variação percentual do preço e exibir e o preço aumentou, diminuiu ou permaneceu estável caso o aumento foi superior a 10%, sinalizar como aumento abusivo.</a:t>
            </a:r>
          </a:p>
        </p:txBody>
      </p:sp>
    </p:spTree>
    <p:extLst>
      <p:ext uri="{BB962C8B-B14F-4D97-AF65-F5344CB8AC3E}">
        <p14:creationId xmlns:p14="http://schemas.microsoft.com/office/powerpoint/2010/main" val="2548421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AB13E3-7444-CB9B-A9D3-7CDF60F8B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80102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2 - Explicação da lógica e do código utilizado.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6BF545D6-2A3C-E208-1FC8-97B40E83E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8260"/>
            <a:ext cx="10515600" cy="1347017"/>
          </a:xfrm>
        </p:spPr>
        <p:txBody>
          <a:bodyPr>
            <a:normAutofit fontScale="25000" lnSpcReduction="2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8000" dirty="0"/>
              <a:t>Na primeira parte do código adicionei um loop para o programa ficar rodando exibindo as opções que o usuário pode escolher e só finalizar quando o usuário escolher a opção de sair para que o programa seja encerrado: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8000" dirty="0"/>
              <a:t>Abaixo o código utilizado.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0BC151BD-1E87-9102-ADF3-0BB98DF44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5277"/>
            <a:ext cx="12192000" cy="496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27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054F0A-5111-1A80-9B28-F097E2304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717755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3200" dirty="0"/>
              <a:t>Saída da primeira parte do código.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2B813A8-B9A6-45A5-ABCE-997F312780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" y="717754"/>
            <a:ext cx="12135474" cy="523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64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1D8377-5AFC-C4CB-9DB2-DB388DA81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406" y="0"/>
            <a:ext cx="11343968" cy="18288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1800" b="1" dirty="0"/>
              <a:t>Caso o usuário selecione a opção 1 para inserir o produto, o menu atualiza solicitando ao usuário que insira primeiro o nome do produto logo em seguida o preço do mês anterior e depois o preço do mês atual, após o usuário preencher corretamente as informações aparece as mensagens “Produto adicionado com sucesso!” e “Pressione qualquer tecla para continuar...”, facilitando o interação do usuário.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1800" b="1" dirty="0"/>
              <a:t>Como mostra no código abaixo utilizei estrutura condicional para verificar a opção que o usuário selecionou e o programa prosseguir conforme a seleção do usuário.   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6D7E2B4-5EBB-1E0A-366D-4554F3909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0645"/>
            <a:ext cx="12192000" cy="522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446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56C9FE-3790-DDF6-4455-B96140760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58" y="0"/>
            <a:ext cx="10515600" cy="806245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3200" dirty="0"/>
              <a:t>Saída caso o usuário selecione a opção 1.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593724D-5240-E0CA-3EED-051B4396FF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6" y="639097"/>
            <a:ext cx="12021168" cy="553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023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26CA65-738A-D575-9F64-586801EEB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890" y="0"/>
            <a:ext cx="10515600" cy="4351338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2400" b="1" dirty="0"/>
              <a:t>Caso o usuário selecione a opção 2 o programa verifica se já foi adicionado algum produto, caso não tenha produtos adicionado o programa exibe a mensagem “"Nenhum produto adicionado.“.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32AA123-48EF-DAAB-32A2-2FF3FCE1D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7838"/>
            <a:ext cx="12191999" cy="252674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2E1125E-242C-4228-FFAE-1BE3117784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4581"/>
            <a:ext cx="12192000" cy="318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6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5EE170-FF8F-1F9F-FD28-B8728287E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974"/>
            <a:ext cx="10515600" cy="2045110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2400" b="1" dirty="0"/>
              <a:t>Caso o usuário já tenha adicionado algum produto o programa irá exibir cada um dos produtos adicionados mostrando o nome do produto, preço do mês anterior e do mês atual, a variação percentual e status informando se houve queda no preço, aumento, aumento abusivo acima de 10% ou se a variação permaneceu estável.</a:t>
            </a:r>
          </a:p>
          <a:p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7C75C54-D517-F6CE-0F2A-94DDE50B7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5109"/>
            <a:ext cx="12192000" cy="544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45231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</TotalTime>
  <Words>599</Words>
  <Application>Microsoft Office PowerPoint</Application>
  <PresentationFormat>Widescreen</PresentationFormat>
  <Paragraphs>33</Paragraphs>
  <Slides>18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Wingdings</vt:lpstr>
      <vt:lpstr>Retrospectiva</vt:lpstr>
      <vt:lpstr>Atividade 1 Cesta Básica</vt:lpstr>
      <vt:lpstr>Sumário</vt:lpstr>
      <vt:lpstr>1 - Explicações sobre o exercício </vt:lpstr>
      <vt:lpstr>2 - Explicação da lógica e do código utilizado.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3 - Tratamento de exceções e erros</vt:lpstr>
      <vt:lpstr>Apresentação do PowerPoint</vt:lpstr>
      <vt:lpstr>Apresentação do PowerPoint</vt:lpstr>
      <vt:lpstr>Apresentação do PowerPoint</vt:lpstr>
      <vt:lpstr>5 – Link do código no GigHub.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Deivid Sena</dc:creator>
  <cp:lastModifiedBy>Deivid Sena</cp:lastModifiedBy>
  <cp:revision>2</cp:revision>
  <dcterms:created xsi:type="dcterms:W3CDTF">2025-09-22T21:25:21Z</dcterms:created>
  <dcterms:modified xsi:type="dcterms:W3CDTF">2025-09-22T21:48:37Z</dcterms:modified>
</cp:coreProperties>
</file>

<file path=docProps/thumbnail.jpeg>
</file>